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8" r:id="rId7"/>
    <p:sldId id="263" r:id="rId8"/>
    <p:sldId id="264" r:id="rId9"/>
    <p:sldId id="265" r:id="rId10"/>
    <p:sldId id="266" r:id="rId11"/>
    <p:sldId id="269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1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E0219-DAE2-413E-9847-7DF2914D1E43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DC8A4-6FF1-4397-B44F-26557E881E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298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DC8A4-6FF1-4397-B44F-26557E881E8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1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DC8A4-6FF1-4397-B44F-26557E881E8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6542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23.01.2018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Отчет о работе Агрызской территориальной профсоюзной организации работников образования в 2017 году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76872"/>
            <a:ext cx="8147074" cy="388843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Соглашение между МКУ Управление образования Агрызского муниципального района РТ и Агрызской территориальной организацией профсоюза работников образования, 31.0 3.2017 г. №347.</a:t>
            </a:r>
          </a:p>
          <a:p>
            <a:pPr algn="just"/>
            <a:r>
              <a:rPr lang="ru-RU" sz="2800" dirty="0"/>
              <a:t> </a:t>
            </a:r>
            <a:r>
              <a:rPr lang="ru-RU" sz="2800" dirty="0" smtClean="0"/>
              <a:t>Пункт 1.7.9. «…распространение повышенного уровня мер социальной поддержки только для членов профсоюза работников образования»</a:t>
            </a:r>
            <a:endParaRPr lang="ru-RU" sz="2800" dirty="0"/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229200"/>
            <a:ext cx="1516186" cy="142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165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Информационная политика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 «Лучшая профсоюзная страничка на сайте образовательной организации»,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детско- юношеский конкурс сочинений «Мы патриоты России»: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Хузина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Валерия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Думчева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Р.В. – МБОУ сош №3, Башарова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Инзиля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Нуретдинова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А.М. – МБОУ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Кичкетанская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сош, Исаева Александра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Ганеева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Р.Р. – МБОУ сош №4 г. Агрыз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Республиканский конкурс детского рисунка и плаката к 9 Мая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90-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отдела образования Агрызского района.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29200"/>
            <a:ext cx="144417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DNS\Desktop\гульсина\DSC01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83027"/>
            <a:ext cx="1191514" cy="208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4003" y="4683027"/>
            <a:ext cx="2970212" cy="211315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4860032" y="4587476"/>
            <a:ext cx="281571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085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2018 год – Год охраны труда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428954" cy="4589864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по ОТ и ТБ на 2017 -2019 годы: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Аттестовано 97 рабочих мест на 114 000 рублей,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Доплата по условиям СОУТ – 203 работника, доп.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тпуск – 140 человек,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гигиенического минимума,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Периодическое психиатрическое освидетельствование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№426 «О специальной оценке условий труда» </a:t>
            </a:r>
          </a:p>
          <a:p>
            <a:endParaRPr lang="ru-RU" dirty="0"/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229200"/>
            <a:ext cx="1516186" cy="1492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63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r>
              <a:rPr lang="ru-RU" b="1" dirty="0" smtClean="0"/>
              <a:t>2018 год – Год охраны труда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План работы на Год охраны труда:</a:t>
            </a:r>
          </a:p>
          <a:p>
            <a:r>
              <a:rPr lang="ru-RU" dirty="0" smtClean="0"/>
              <a:t>Смотр – конкурс образовательных организаций</a:t>
            </a:r>
          </a:p>
          <a:p>
            <a:r>
              <a:rPr lang="ru-RU" dirty="0" smtClean="0"/>
              <a:t>Профсоюзные уроки по ОТ, ТБ, ПБ</a:t>
            </a:r>
          </a:p>
          <a:p>
            <a:r>
              <a:rPr lang="ru-RU" dirty="0" smtClean="0"/>
              <a:t>Конкурсы рисунков и плакатов</a:t>
            </a:r>
          </a:p>
          <a:p>
            <a:r>
              <a:rPr lang="ru-RU" dirty="0" smtClean="0"/>
              <a:t>28 апреля – День охраны труда</a:t>
            </a:r>
          </a:p>
          <a:p>
            <a:r>
              <a:rPr lang="ru-RU" dirty="0" smtClean="0"/>
              <a:t>Обновление стендов «Охрана труда»</a:t>
            </a:r>
          </a:p>
          <a:p>
            <a:r>
              <a:rPr lang="ru-RU" dirty="0" smtClean="0"/>
              <a:t>Республиканский конкурс на лучшего внештатного инспектора труда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Объект 4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5148071"/>
            <a:ext cx="2448272" cy="1584176"/>
          </a:xfrm>
          <a:prstGeom prst="rect">
            <a:avLst/>
          </a:prstGeom>
        </p:spPr>
      </p:pic>
      <p:pic>
        <p:nvPicPr>
          <p:cNvPr id="10" name="Рисунок 9" descr="http://mkdouds7kolosok.ucoz.ru/_si/0/1350916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239303"/>
            <a:ext cx="1516186" cy="1492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890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Социальные программы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435280" cy="4389120"/>
          </a:xfrm>
        </p:spPr>
        <p:txBody>
          <a:bodyPr/>
          <a:lstStyle/>
          <a:p>
            <a:pPr algn="just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–курортное лечение: 50 работников образования,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руководителей, 4-со скидкой Федерации профсоюзов РТ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проект «За здоровьем в Крым»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негосударственного пенсионного обеспечения работников бюджетной сферы «Волга - капитал</a:t>
            </a:r>
            <a:r>
              <a:rPr lang="ru-RU" sz="2400" dirty="0"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763502"/>
            <a:ext cx="1588194" cy="170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7020" y="3925055"/>
            <a:ext cx="4137187" cy="252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454" y="4729900"/>
            <a:ext cx="2398321" cy="194421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12160" y="4345468"/>
            <a:ext cx="1872208" cy="233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64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Социальные льготы и гарантии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день – 507 работников,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дня к отпуску за работу в течении года без больничного листа – 411 работников,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Доплата за вредные условия труда – 203 работника,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Доп. отпуск за работу с вредными условиями труда – 140 человек,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коммунальных услуг сельским работникам – 209 работников и пенсионеров, 1млн 667 тысяч 575 руб.90 коп.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Свободный день родителям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 и выпускников – 111 человек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72043"/>
            <a:ext cx="1588194" cy="1636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2251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Педагогическая аттестация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367290" cy="438912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Аттестовались 78 работников, из них 65 – с применением упрощенных форм профессиональной экспертизы, 4 – воспользовались льготами по установлению уровня оплаты труда с имеющейся квалификационной категорией, 9 – сохранили уровень оплаты труда по имеющейся квалификационной категории на срок не более года.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423256"/>
            <a:ext cx="1516186" cy="1204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DNS\Desktop\гульсина\сборная папка\семинар в  школе 4\DSCN08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66165"/>
            <a:ext cx="3017507" cy="24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DNS\Desktop\гульсина\фото\фото с конкурса лучшая школа\i002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1075" y="4266166"/>
            <a:ext cx="3607229" cy="238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4280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45338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just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Альбина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Исрафиловна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     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Обухова Елена Юрьевна, победители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униципальных профессиональных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года конкурсов «Учитель года», 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года»</a:t>
            </a:r>
          </a:p>
        </p:txBody>
      </p:sp>
      <p:pic>
        <p:nvPicPr>
          <p:cNvPr id="4" name="Рисунок 3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300163" cy="142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95736" y="836712"/>
            <a:ext cx="4536504" cy="337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72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26878"/>
            <a:ext cx="8229600" cy="829914"/>
          </a:xfrm>
        </p:spPr>
        <p:txBody>
          <a:bodyPr/>
          <a:lstStyle/>
          <a:p>
            <a:r>
              <a:rPr lang="ru-RU" dirty="0" smtClean="0"/>
              <a:t>Коллективный договор - 2017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№9» - лауреат республиканского конкурса, лауреат финального этапа 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Всероссийского Смотра – конкурса на лучшую презентацию профсоюзных организаций», в номинации «Лучшая профсоюзная организация» город Сочи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04" y="3545252"/>
            <a:ext cx="3960440" cy="2875652"/>
          </a:xfrm>
          <a:prstGeom prst="rect">
            <a:avLst/>
          </a:prstGeom>
        </p:spPr>
      </p:pic>
      <p:pic>
        <p:nvPicPr>
          <p:cNvPr id="2051" name="Picture 3" descr="C:\Users\DNS\Desktop\конкурсы профс.2017\доу №9 -конкурс\SWScan02489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3280" y="3918680"/>
            <a:ext cx="3549691" cy="250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://mkdouds7kolosok.ucoz.ru/_si/0/13509168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301208"/>
            <a:ext cx="1300163" cy="142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Picture 4" descr="C:\Users\DNS\Desktop\конкурсы профс.2017\доу №9 -конкурс\SWScan02491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7324" y="-8092280"/>
            <a:ext cx="278113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56176" y="3356992"/>
            <a:ext cx="2836545" cy="1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02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ru-RU" dirty="0" smtClean="0"/>
              <a:t>Молодежная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931304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Коробейникова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Кристина Алексеевна – руководитель Ассоциации молодых педагогов Агрызского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победитель в номинации «Будущее педагогики» финала «Учитель Года России 2017 в Республике Татарстан», стипендиат Рескома профсоюза за лучшую организацию работы с молодежью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DNS\Desktop\IMG_0636-29-04-17-08-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690293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C:\Users\DNS\Desktop\мол.пед\премия ККА\IMG-20171110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7" y="3653313"/>
            <a:ext cx="2704518" cy="301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DNS\Desktop\мол.пед\премия ККА\IMG-20171110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17032"/>
            <a:ext cx="2358262" cy="301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663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2017 год – Год информационного </a:t>
            </a:r>
            <a:r>
              <a:rPr lang="en-US" b="1" dirty="0" smtClean="0"/>
              <a:t>PR</a:t>
            </a:r>
            <a:r>
              <a:rPr lang="ru-RU" b="1" dirty="0" smtClean="0"/>
              <a:t> движения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профсоюзных проектов: профсоюзные уроки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 и плакатов «Я бы в профсоюз пошел, пусть меня научат»,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«Профсоюз – надежная рука помощи»,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mkdouds7kolosok.ucoz.ru/_si/0/1350916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4775" y="5025385"/>
            <a:ext cx="1615645" cy="1630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4026" y="3990722"/>
            <a:ext cx="2466157" cy="2371596"/>
          </a:xfrm>
          <a:prstGeom prst="rect">
            <a:avLst/>
          </a:prstGeom>
        </p:spPr>
      </p:pic>
      <p:pic>
        <p:nvPicPr>
          <p:cNvPr id="4098" name="Picture 2" descr="C:\Users\DNS\Desktop\профнеделя\SAM_50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43342"/>
            <a:ext cx="3891968" cy="291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NS\Desktop\профнеделя\гимназия №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9369" y="2636912"/>
            <a:ext cx="3184631" cy="23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40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Мероприятия с молодыми педагогами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551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1.Методический конкурс «Лучшая технологическая карта по ФГОС»: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А.И., МБОУ сош №4,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Салимуллина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Р.Р., МБОУ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Сарсак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Омгинский лицей,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место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Мингалиева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А.М., МБОУ сош№2 и Лопатина Т.М., МБОУ гимназия №1.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2.Круглый стол «Конструктивное преодоление конфликтов. Путь к успеху»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3.Распространение опыта работы.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://mkdouds7kolosok.ucoz.ru/_si/0/13509168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9583" y="5227211"/>
            <a:ext cx="1615645" cy="1630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512" y="3861048"/>
            <a:ext cx="3240360" cy="2795126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48237" y="3928797"/>
            <a:ext cx="2970212" cy="265962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6" cstate="print"/>
          <a:srcRect t="17948" b="5342"/>
          <a:stretch/>
        </p:blipFill>
        <p:spPr bwMode="auto">
          <a:xfrm>
            <a:off x="6218449" y="3573016"/>
            <a:ext cx="2693086" cy="18537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96093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719</TotalTime>
  <Words>615</Words>
  <Application>Microsoft Office PowerPoint</Application>
  <PresentationFormat>Экран (4:3)</PresentationFormat>
  <Paragraphs>67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Отчет о работе Агрызской территориальной профсоюзной организации работников образования в 2017 году</vt:lpstr>
      <vt:lpstr>Социальные программы</vt:lpstr>
      <vt:lpstr>Социальные льготы и гарантии</vt:lpstr>
      <vt:lpstr>Педагогическая аттестация</vt:lpstr>
      <vt:lpstr>Слайд 5</vt:lpstr>
      <vt:lpstr>Коллективный договор - 2017</vt:lpstr>
      <vt:lpstr>Молодежная политика</vt:lpstr>
      <vt:lpstr>2017 год – Год информационного PR движения</vt:lpstr>
      <vt:lpstr>Мероприятия с молодыми педагогами</vt:lpstr>
      <vt:lpstr>Информационная политика</vt:lpstr>
      <vt:lpstr>2018 год – Год охраны труда</vt:lpstr>
      <vt:lpstr>2018 год – Год охраны труда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Агрызской территориальной профсоюзной организации работников образования</dc:title>
  <dc:creator>DNS</dc:creator>
  <cp:lastModifiedBy>My4</cp:lastModifiedBy>
  <cp:revision>48</cp:revision>
  <dcterms:created xsi:type="dcterms:W3CDTF">2017-01-30T09:05:02Z</dcterms:created>
  <dcterms:modified xsi:type="dcterms:W3CDTF">2018-01-23T04:49:48Z</dcterms:modified>
</cp:coreProperties>
</file>